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640BD-F0CB-4718-B40E-19EB5ABAFC56}" type="datetimeFigureOut">
              <a:rPr lang="es-MX" smtClean="0"/>
              <a:t>13/04/2011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46140-98A3-40E7-90F9-107014BAC9FB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err="1" smtClean="0"/>
              <a:t>Sucesion</a:t>
            </a:r>
            <a:r>
              <a:rPr lang="es-MX" dirty="0" smtClean="0"/>
              <a:t> de </a:t>
            </a:r>
            <a:r>
              <a:rPr lang="es-MX" dirty="0" err="1" smtClean="0"/>
              <a:t>Fibonnacci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Gabriela Quiroz </a:t>
            </a:r>
            <a:r>
              <a:rPr lang="es-MX" dirty="0" err="1" smtClean="0"/>
              <a:t>Goytia</a:t>
            </a:r>
            <a:endParaRPr lang="es-MX" dirty="0" smtClean="0"/>
          </a:p>
          <a:p>
            <a:r>
              <a:rPr lang="es-MX" dirty="0" smtClean="0"/>
              <a:t>Edwin Iván Rodríguez Santiago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Operaciones=  </a:t>
            </a:r>
          </a:p>
          <a:p>
            <a:endParaRPr lang="es-MX" dirty="0"/>
          </a:p>
          <a:p>
            <a:r>
              <a:rPr lang="es-MX" dirty="0" smtClean="0"/>
              <a:t>Ancho= 80</a:t>
            </a:r>
          </a:p>
          <a:p>
            <a:r>
              <a:rPr lang="es-MX" dirty="0" smtClean="0"/>
              <a:t>Largo= 170  razón= .41675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</Words>
  <Application>Microsoft Office PowerPoint</Application>
  <PresentationFormat>Presentación en pantalla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Sucesion de Fibonnacci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Sucesion de Fibonnacci</dc:title>
  <dc:creator>josterdj</dc:creator>
  <cp:lastModifiedBy>josterdj</cp:lastModifiedBy>
  <cp:revision>1</cp:revision>
  <dcterms:created xsi:type="dcterms:W3CDTF">2011-04-14T02:49:01Z</dcterms:created>
  <dcterms:modified xsi:type="dcterms:W3CDTF">2011-04-14T02:53:44Z</dcterms:modified>
</cp:coreProperties>
</file>