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9114027-6945-4857-AC33-3B0D69B79DF3}" type="slidenum">
              <a:rPr lang="es-MX" smtClean="0"/>
              <a:t>‹Nº›</a:t>
            </a:fld>
            <a:endParaRPr lang="es-MX"/>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9114027-6945-4857-AC33-3B0D69B79DF3}"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39114027-6945-4857-AC33-3B0D69B79DF3}" type="slidenum">
              <a:rPr lang="es-MX" smtClean="0"/>
              <a:t>‹Nº›</a:t>
            </a:fld>
            <a:endParaRPr lang="es-MX"/>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4361688" y="1026372"/>
            <a:ext cx="457200" cy="441325"/>
          </a:xfrm>
        </p:spPr>
        <p:txBody>
          <a:bodyPr/>
          <a:lstStyle/>
          <a:p>
            <a:fld id="{39114027-6945-4857-AC33-3B0D69B79DF3}" type="slidenum">
              <a:rPr lang="es-MX" smtClean="0"/>
              <a:t>‹Nº›</a:t>
            </a:fld>
            <a:endParaRPr lang="es-MX"/>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9114027-6945-4857-AC33-3B0D69B79DF3}" type="slidenum">
              <a:rPr lang="es-MX" smtClean="0"/>
              <a:t>‹Nº›</a:t>
            </a:fld>
            <a:endParaRPr lang="es-MX"/>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86CB903B-9D0C-432C-BB37-1AA4F1CD73AA}" type="datetimeFigureOut">
              <a:rPr lang="es-MX" smtClean="0"/>
              <a:t>14/04/2011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9114027-6945-4857-AC33-3B0D69B79DF3}" type="slidenum">
              <a:rPr lang="es-MX" smtClean="0"/>
              <a:t>‹Nº›</a:t>
            </a:fld>
            <a:endParaRPr lang="es-MX"/>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8" name="7 Marcador de pie de página"/>
          <p:cNvSpPr>
            <a:spLocks noGrp="1"/>
          </p:cNvSpPr>
          <p:nvPr>
            <p:ph type="ftr" sz="quarter" idx="11"/>
          </p:nvPr>
        </p:nvSpPr>
        <p:spPr>
          <a:xfrm>
            <a:off x="304800" y="6409944"/>
            <a:ext cx="3581400" cy="365760"/>
          </a:xfrm>
        </p:spPr>
        <p:txBody>
          <a:bodyPr/>
          <a:lstStyle/>
          <a:p>
            <a:endParaRPr lang="es-MX"/>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39114027-6945-4857-AC33-3B0D69B79DF3}" type="slidenum">
              <a:rPr lang="es-MX" smtClean="0"/>
              <a:t>‹Nº›</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4343400" y="1036020"/>
            <a:ext cx="457200" cy="441325"/>
          </a:xfrm>
        </p:spPr>
        <p:txBody>
          <a:bodyPr/>
          <a:lstStyle/>
          <a:p>
            <a:fld id="{39114027-6945-4857-AC33-3B0D69B79DF3}"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39114027-6945-4857-AC33-3B0D69B79DF3}"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9114027-6945-4857-AC33-3B0D69B79DF3}" type="slidenum">
              <a:rPr lang="es-MX" smtClean="0"/>
              <a:t>‹Nº›</a:t>
            </a:fld>
            <a:endParaRPr lang="es-MX"/>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86CB903B-9D0C-432C-BB37-1AA4F1CD73AA}" type="datetimeFigureOut">
              <a:rPr lang="es-MX" smtClean="0"/>
              <a:t>14/04/2011</a:t>
            </a:fld>
            <a:endParaRPr lang="es-MX"/>
          </a:p>
        </p:txBody>
      </p:sp>
      <p:sp>
        <p:nvSpPr>
          <p:cNvPr id="6" name="5 Marcador de pie de página"/>
          <p:cNvSpPr>
            <a:spLocks noGrp="1"/>
          </p:cNvSpPr>
          <p:nvPr>
            <p:ph type="ftr" sz="quarter" idx="11"/>
          </p:nvPr>
        </p:nvSpPr>
        <p:spPr>
          <a:xfrm>
            <a:off x="301752" y="6410848"/>
            <a:ext cx="3383280" cy="365760"/>
          </a:xfrm>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39114027-6945-4857-AC33-3B0D69B79DF3}" type="slidenum">
              <a:rPr lang="es-MX" smtClean="0"/>
              <a:t>‹Nº›</a:t>
            </a:fld>
            <a:endParaRPr lang="es-MX"/>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86CB903B-9D0C-432C-BB37-1AA4F1CD73AA}" type="datetimeFigureOut">
              <a:rPr lang="es-MX" smtClean="0"/>
              <a:t>14/04/2011</a:t>
            </a:fld>
            <a:endParaRPr lang="es-MX"/>
          </a:p>
        </p:txBody>
      </p:sp>
      <p:sp>
        <p:nvSpPr>
          <p:cNvPr id="6" name="5 Marcador de pie de página"/>
          <p:cNvSpPr>
            <a:spLocks noGrp="1"/>
          </p:cNvSpPr>
          <p:nvPr>
            <p:ph type="ftr" sz="quarter" idx="11"/>
          </p:nvPr>
        </p:nvSpPr>
        <p:spPr>
          <a:xfrm>
            <a:off x="301752" y="6410848"/>
            <a:ext cx="3584448" cy="365760"/>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CB903B-9D0C-432C-BB37-1AA4F1CD73AA}" type="datetimeFigureOut">
              <a:rPr lang="es-MX" smtClean="0"/>
              <a:t>14/04/2011</a:t>
            </a:fld>
            <a:endParaRPr lang="es-MX"/>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9114027-6945-4857-AC33-3B0D69B79DF3}" type="slidenum">
              <a:rPr lang="es-MX" smtClean="0"/>
              <a:t>‹Nº›</a:t>
            </a:fld>
            <a:endParaRPr lang="es-MX"/>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s.wikipedia.org/wiki/Lavoisie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FUEGO.</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714356"/>
            <a:ext cx="8229600" cy="5411807"/>
          </a:xfrm>
        </p:spPr>
        <p:txBody>
          <a:bodyPr>
            <a:normAutofit/>
          </a:bodyPr>
          <a:lstStyle/>
          <a:p>
            <a:r>
              <a:rPr lang="es-MX" sz="2400" dirty="0" smtClean="0"/>
              <a:t>Se llama </a:t>
            </a:r>
            <a:r>
              <a:rPr lang="es-MX" sz="2400" b="1" dirty="0" smtClean="0"/>
              <a:t>fuego</a:t>
            </a:r>
            <a:r>
              <a:rPr lang="es-MX" sz="2400" dirty="0" smtClean="0"/>
              <a:t> a la reacción química de oxidación violenta de una materia combustible , con desprendimiento de llamas, calor , vapor de agua y dióxido de carbono. Es un proceso exotérmico . Desde este punto de vista, el fuego es la </a:t>
            </a:r>
            <a:r>
              <a:rPr lang="es-MX" sz="2400" i="1" dirty="0" smtClean="0"/>
              <a:t>manifestación visual</a:t>
            </a:r>
            <a:r>
              <a:rPr lang="es-MX" sz="2400" dirty="0" smtClean="0"/>
              <a:t> de la combustión.</a:t>
            </a:r>
          </a:p>
          <a:p>
            <a:r>
              <a:rPr lang="es-MX" sz="2400" dirty="0" smtClean="0"/>
              <a:t>Se señala también como una reacción química de oxidación rápida que es producida por la evolución de la energía en forma de luz y calor.</a:t>
            </a:r>
          </a:p>
          <a:p>
            <a:pPr>
              <a:buNone/>
            </a:pPr>
            <a:endParaRPr lang="es-MX" sz="2400" dirty="0" smtClean="0"/>
          </a:p>
        </p:txBody>
      </p:sp>
      <p:pic>
        <p:nvPicPr>
          <p:cNvPr id="4" name="3 Imagen" descr="Fuego_Formula5.png"/>
          <p:cNvPicPr>
            <a:picLocks noChangeAspect="1"/>
          </p:cNvPicPr>
          <p:nvPr/>
        </p:nvPicPr>
        <p:blipFill>
          <a:blip r:embed="rId2"/>
          <a:stretch>
            <a:fillRect/>
          </a:stretch>
        </p:blipFill>
        <p:spPr>
          <a:xfrm>
            <a:off x="857224" y="4214818"/>
            <a:ext cx="1419423" cy="74305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FOTOS</a:t>
            </a:r>
            <a:endParaRPr lang="es-MX" dirty="0"/>
          </a:p>
        </p:txBody>
      </p:sp>
      <p:pic>
        <p:nvPicPr>
          <p:cNvPr id="4" name="3 Marcador de contenido" descr="quien-juega-con-fuego.jpg"/>
          <p:cNvPicPr>
            <a:picLocks noGrp="1" noChangeAspect="1"/>
          </p:cNvPicPr>
          <p:nvPr>
            <p:ph sz="quarter" idx="1"/>
          </p:nvPr>
        </p:nvPicPr>
        <p:blipFill>
          <a:blip r:embed="rId2"/>
          <a:stretch>
            <a:fillRect/>
          </a:stretch>
        </p:blipFill>
        <p:spPr>
          <a:xfrm>
            <a:off x="1428728" y="1500174"/>
            <a:ext cx="6647087" cy="495872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714356"/>
            <a:ext cx="8229600" cy="5411807"/>
          </a:xfrm>
        </p:spPr>
        <p:txBody>
          <a:bodyPr>
            <a:normAutofit fontScale="85000" lnSpcReduction="10000"/>
          </a:bodyPr>
          <a:lstStyle/>
          <a:p>
            <a:r>
              <a:rPr lang="es-MX" dirty="0" smtClean="0"/>
              <a:t>Una de las consideraciones históricas más importantes, es la influencia del científico </a:t>
            </a:r>
            <a:r>
              <a:rPr lang="es-MX" dirty="0" smtClean="0">
                <a:hlinkClick r:id="rId2" tooltip="Lavoisier"/>
              </a:rPr>
              <a:t>Lavoisier</a:t>
            </a:r>
            <a:r>
              <a:rPr lang="es-MX" dirty="0" smtClean="0"/>
              <a:t>, padre de la química, al descubrir la intervención de los gases aéreos, como el oxígeno, en las combustiones, sustituyendo la teoría del "flogisto". Dicha teoría trataba de explicar la combustión suponiendo que un cuerpo ardía por el hecho de contener un </a:t>
            </a:r>
            <a:r>
              <a:rPr lang="es-MX" i="1" dirty="0" smtClean="0"/>
              <a:t>principio inflamable</a:t>
            </a:r>
            <a:r>
              <a:rPr lang="es-MX" dirty="0" smtClean="0"/>
              <a:t>, denominado flogisto, (descendiente directo del "azufre" de los alquimistas y más remoto que el antiguo elemento "fuego" era una sustancia imponderable, misteriosa, que formaba parte de los cuerpos combustibles). Cuanto más flogisto tuviese un cuerpo, mejor combustible era. Los procesos de combustión suponían la pérdida del mismo en el aire. Lo que quedaba tras la combustión no tenía flogisto y, por tanto, no podía seguir ardiendo. El aire era indispensable para la combustión, pero con carácter de mero auxiliar mecánico.</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FORMULA</a:t>
            </a:r>
            <a:endParaRPr lang="es-MX" dirty="0"/>
          </a:p>
        </p:txBody>
      </p:sp>
      <p:sp>
        <p:nvSpPr>
          <p:cNvPr id="3" name="2 Marcador de contenido"/>
          <p:cNvSpPr>
            <a:spLocks noGrp="1"/>
          </p:cNvSpPr>
          <p:nvPr>
            <p:ph sz="quarter" idx="1"/>
          </p:nvPr>
        </p:nvSpPr>
        <p:spPr/>
        <p:txBody>
          <a:bodyPr>
            <a:normAutofit fontScale="92500" lnSpcReduction="20000"/>
          </a:bodyPr>
          <a:lstStyle/>
          <a:p>
            <a:r>
              <a:rPr lang="es-MX" dirty="0" smtClean="0"/>
              <a:t>El fuego es el resultado de la reacción química entre un compuesto orgánico y el oxígeno del aire, luego su fórmula dependerá del compuesto en sí.</a:t>
            </a:r>
          </a:p>
          <a:p>
            <a:r>
              <a:rPr lang="es-MX" dirty="0" smtClean="0"/>
              <a:t>El fuego es la reacción de la mezcla que resulta de tres elementos</a:t>
            </a:r>
            <a:br>
              <a:rPr lang="es-MX" dirty="0" smtClean="0"/>
            </a:br>
            <a:r>
              <a:rPr lang="es-MX" dirty="0" smtClean="0"/>
              <a:t/>
            </a:r>
            <a:br>
              <a:rPr lang="es-MX" dirty="0" smtClean="0"/>
            </a:br>
            <a:r>
              <a:rPr lang="es-MX" dirty="0" smtClean="0"/>
              <a:t>Oxigeno (aire)</a:t>
            </a:r>
            <a:br>
              <a:rPr lang="es-MX" dirty="0" smtClean="0"/>
            </a:br>
            <a:r>
              <a:rPr lang="es-MX" dirty="0" smtClean="0"/>
              <a:t/>
            </a:r>
            <a:br>
              <a:rPr lang="es-MX" dirty="0" smtClean="0"/>
            </a:br>
            <a:r>
              <a:rPr lang="es-MX" dirty="0" smtClean="0"/>
              <a:t>Combustible (gas, gasolina, </a:t>
            </a:r>
            <a:r>
              <a:rPr lang="es-MX" dirty="0" err="1" smtClean="0"/>
              <a:t>petroleo</a:t>
            </a:r>
            <a:r>
              <a:rPr lang="es-MX" dirty="0" smtClean="0"/>
              <a:t>, papel, metal)</a:t>
            </a:r>
            <a:br>
              <a:rPr lang="es-MX" dirty="0" smtClean="0"/>
            </a:br>
            <a:r>
              <a:rPr lang="es-MX" dirty="0" smtClean="0"/>
              <a:t/>
            </a:r>
            <a:br>
              <a:rPr lang="es-MX" dirty="0" smtClean="0"/>
            </a:br>
            <a:r>
              <a:rPr lang="es-MX" dirty="0" smtClean="0"/>
              <a:t>Calor (chispa, rayos solares, llama, circuitos </a:t>
            </a:r>
            <a:r>
              <a:rPr lang="es-MX" dirty="0" err="1" smtClean="0"/>
              <a:t>electricos</a:t>
            </a:r>
            <a:r>
              <a:rPr lang="es-MX" dirty="0" smtClean="0"/>
              <a:t>)</a:t>
            </a:r>
            <a:br>
              <a:rPr lang="es-MX" dirty="0" smtClean="0"/>
            </a:br>
            <a:r>
              <a:rPr lang="es-MX" dirty="0" smtClean="0"/>
              <a:t/>
            </a:r>
            <a:br>
              <a:rPr lang="es-MX" dirty="0" smtClean="0"/>
            </a:br>
            <a:endParaRPr lang="es-MX" dirty="0" smtClean="0"/>
          </a:p>
          <a:p>
            <a:endParaRPr lang="es-MX"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TotalTime>
  <Words>284</Words>
  <Application>Microsoft Office PowerPoint</Application>
  <PresentationFormat>Presentación en pantalla (4:3)</PresentationFormat>
  <Paragraphs>8</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Civil</vt:lpstr>
      <vt:lpstr>FUEGO.</vt:lpstr>
      <vt:lpstr>Diapositiva 2</vt:lpstr>
      <vt:lpstr>FOTOS</vt:lpstr>
      <vt:lpstr>Diapositiva 4</vt:lpstr>
      <vt:lpstr>FORMULA</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FUEGO.</dc:title>
  <dc:creator>Alberto Gayosso</dc:creator>
  <cp:lastModifiedBy>Alberto Gayosso</cp:lastModifiedBy>
  <cp:revision>2</cp:revision>
  <dcterms:created xsi:type="dcterms:W3CDTF">2011-04-15T00:18:33Z</dcterms:created>
  <dcterms:modified xsi:type="dcterms:W3CDTF">2011-04-15T00:34:30Z</dcterms:modified>
</cp:coreProperties>
</file>